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9" r:id="rId4"/>
    <p:sldId id="277" r:id="rId5"/>
    <p:sldId id="258" r:id="rId6"/>
    <p:sldId id="279" r:id="rId7"/>
    <p:sldId id="260" r:id="rId8"/>
    <p:sldId id="278" r:id="rId9"/>
    <p:sldId id="263" r:id="rId10"/>
    <p:sldId id="280" r:id="rId11"/>
    <p:sldId id="262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6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E008BE-4E3B-4A6D-950F-846C78E20AB6}" v="4" dt="2021-03-11T00:26:01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Adamko" userId="a3f77acc-b597-4ea5-a5a1-e871050c6cdc" providerId="ADAL" clId="{D9E008BE-4E3B-4A6D-950F-846C78E20AB6}"/>
    <pc:docChg chg="undo custSel addSld modSld sldOrd">
      <pc:chgData name="Peter Adamko" userId="a3f77acc-b597-4ea5-a5a1-e871050c6cdc" providerId="ADAL" clId="{D9E008BE-4E3B-4A6D-950F-846C78E20AB6}" dt="2021-03-11T01:03:26.466" v="574" actId="20577"/>
      <pc:docMkLst>
        <pc:docMk/>
      </pc:docMkLst>
      <pc:sldChg chg="modSp mod ord">
        <pc:chgData name="Peter Adamko" userId="a3f77acc-b597-4ea5-a5a1-e871050c6cdc" providerId="ADAL" clId="{D9E008BE-4E3B-4A6D-950F-846C78E20AB6}" dt="2021-03-11T00:28:23.305" v="371" actId="113"/>
        <pc:sldMkLst>
          <pc:docMk/>
          <pc:sldMk cId="0" sldId="257"/>
        </pc:sldMkLst>
        <pc:spChg chg="mod">
          <ac:chgData name="Peter Adamko" userId="a3f77acc-b597-4ea5-a5a1-e871050c6cdc" providerId="ADAL" clId="{D9E008BE-4E3B-4A6D-950F-846C78E20AB6}" dt="2021-03-11T00:28:23.305" v="371" actId="113"/>
          <ac:spMkLst>
            <pc:docMk/>
            <pc:sldMk cId="0" sldId="257"/>
            <ac:spMk id="3" creationId="{00000000-0000-0000-0000-000000000000}"/>
          </ac:spMkLst>
        </pc:spChg>
      </pc:sldChg>
      <pc:sldChg chg="ord">
        <pc:chgData name="Peter Adamko" userId="a3f77acc-b597-4ea5-a5a1-e871050c6cdc" providerId="ADAL" clId="{D9E008BE-4E3B-4A6D-950F-846C78E20AB6}" dt="2021-03-10T19:36:23.749" v="1"/>
        <pc:sldMkLst>
          <pc:docMk/>
          <pc:sldMk cId="0" sldId="258"/>
        </pc:sldMkLst>
      </pc:sldChg>
      <pc:sldChg chg="modSp mod">
        <pc:chgData name="Peter Adamko" userId="a3f77acc-b597-4ea5-a5a1-e871050c6cdc" providerId="ADAL" clId="{D9E008BE-4E3B-4A6D-950F-846C78E20AB6}" dt="2021-03-11T00:33:04.999" v="372" actId="113"/>
        <pc:sldMkLst>
          <pc:docMk/>
          <pc:sldMk cId="0" sldId="259"/>
        </pc:sldMkLst>
        <pc:spChg chg="mod">
          <ac:chgData name="Peter Adamko" userId="a3f77acc-b597-4ea5-a5a1-e871050c6cdc" providerId="ADAL" clId="{D9E008BE-4E3B-4A6D-950F-846C78E20AB6}" dt="2021-03-11T00:33:04.999" v="372" actId="113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Peter Adamko" userId="a3f77acc-b597-4ea5-a5a1-e871050c6cdc" providerId="ADAL" clId="{D9E008BE-4E3B-4A6D-950F-846C78E20AB6}" dt="2021-03-11T00:40:17.129" v="396" actId="20577"/>
        <pc:sldMkLst>
          <pc:docMk/>
          <pc:sldMk cId="0" sldId="260"/>
        </pc:sldMkLst>
        <pc:spChg chg="mod">
          <ac:chgData name="Peter Adamko" userId="a3f77acc-b597-4ea5-a5a1-e871050c6cdc" providerId="ADAL" clId="{D9E008BE-4E3B-4A6D-950F-846C78E20AB6}" dt="2021-03-11T00:40:17.129" v="396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Peter Adamko" userId="a3f77acc-b597-4ea5-a5a1-e871050c6cdc" providerId="ADAL" clId="{D9E008BE-4E3B-4A6D-950F-846C78E20AB6}" dt="2021-03-10T23:17:29.327" v="88" actId="20577"/>
        <pc:sldMkLst>
          <pc:docMk/>
          <pc:sldMk cId="0" sldId="262"/>
        </pc:sldMkLst>
        <pc:spChg chg="mod">
          <ac:chgData name="Peter Adamko" userId="a3f77acc-b597-4ea5-a5a1-e871050c6cdc" providerId="ADAL" clId="{D9E008BE-4E3B-4A6D-950F-846C78E20AB6}" dt="2021-03-10T23:17:29.327" v="88" actId="20577"/>
          <ac:spMkLst>
            <pc:docMk/>
            <pc:sldMk cId="0" sldId="262"/>
            <ac:spMk id="3" creationId="{00000000-0000-0000-0000-000000000000}"/>
          </ac:spMkLst>
        </pc:spChg>
      </pc:sldChg>
      <pc:sldChg chg="addSp delSp modSp mod">
        <pc:chgData name="Peter Adamko" userId="a3f77acc-b597-4ea5-a5a1-e871050c6cdc" providerId="ADAL" clId="{D9E008BE-4E3B-4A6D-950F-846C78E20AB6}" dt="2021-03-10T22:58:04.234" v="34" actId="1076"/>
        <pc:sldMkLst>
          <pc:docMk/>
          <pc:sldMk cId="0" sldId="263"/>
        </pc:sldMkLst>
        <pc:spChg chg="del mod">
          <ac:chgData name="Peter Adamko" userId="a3f77acc-b597-4ea5-a5a1-e871050c6cdc" providerId="ADAL" clId="{D9E008BE-4E3B-4A6D-950F-846C78E20AB6}" dt="2021-03-10T22:51:43.093" v="8" actId="478"/>
          <ac:spMkLst>
            <pc:docMk/>
            <pc:sldMk cId="0" sldId="263"/>
            <ac:spMk id="3" creationId="{00000000-0000-0000-0000-000000000000}"/>
          </ac:spMkLst>
        </pc:spChg>
        <pc:spChg chg="add mod">
          <ac:chgData name="Peter Adamko" userId="a3f77acc-b597-4ea5-a5a1-e871050c6cdc" providerId="ADAL" clId="{D9E008BE-4E3B-4A6D-950F-846C78E20AB6}" dt="2021-03-10T22:57:08.890" v="28" actId="1076"/>
          <ac:spMkLst>
            <pc:docMk/>
            <pc:sldMk cId="0" sldId="263"/>
            <ac:spMk id="10" creationId="{1FE1F9B9-C5E3-45FB-BC82-ED0144E0B1B7}"/>
          </ac:spMkLst>
        </pc:spChg>
        <pc:spChg chg="add mod">
          <ac:chgData name="Peter Adamko" userId="a3f77acc-b597-4ea5-a5a1-e871050c6cdc" providerId="ADAL" clId="{D9E008BE-4E3B-4A6D-950F-846C78E20AB6}" dt="2021-03-10T22:58:04.234" v="34" actId="1076"/>
          <ac:spMkLst>
            <pc:docMk/>
            <pc:sldMk cId="0" sldId="263"/>
            <ac:spMk id="14" creationId="{6F747961-1161-4F96-A276-8808AE18BFB9}"/>
          </ac:spMkLst>
        </pc:spChg>
        <pc:picChg chg="add del mod ord">
          <ac:chgData name="Peter Adamko" userId="a3f77acc-b597-4ea5-a5a1-e871050c6cdc" providerId="ADAL" clId="{D9E008BE-4E3B-4A6D-950F-846C78E20AB6}" dt="2021-03-10T22:56:57.921" v="22" actId="478"/>
          <ac:picMkLst>
            <pc:docMk/>
            <pc:sldMk cId="0" sldId="263"/>
            <ac:picMk id="6" creationId="{B853814D-C454-4241-8F72-98D29C5DABBE}"/>
          </ac:picMkLst>
        </pc:picChg>
        <pc:picChg chg="add mod">
          <ac:chgData name="Peter Adamko" userId="a3f77acc-b597-4ea5-a5a1-e871050c6cdc" providerId="ADAL" clId="{D9E008BE-4E3B-4A6D-950F-846C78E20AB6}" dt="2021-03-10T22:57:05.499" v="27" actId="1076"/>
          <ac:picMkLst>
            <pc:docMk/>
            <pc:sldMk cId="0" sldId="263"/>
            <ac:picMk id="8" creationId="{AE22BC01-AAB9-4611-B9B2-6714AE792488}"/>
          </ac:picMkLst>
        </pc:picChg>
        <pc:picChg chg="add mod">
          <ac:chgData name="Peter Adamko" userId="a3f77acc-b597-4ea5-a5a1-e871050c6cdc" providerId="ADAL" clId="{D9E008BE-4E3B-4A6D-950F-846C78E20AB6}" dt="2021-03-10T22:58:01.474" v="33" actId="1076"/>
          <ac:picMkLst>
            <pc:docMk/>
            <pc:sldMk cId="0" sldId="263"/>
            <ac:picMk id="12" creationId="{56FEAAB6-459F-4237-BFB9-0640FABD1589}"/>
          </ac:picMkLst>
        </pc:picChg>
      </pc:sldChg>
      <pc:sldChg chg="modSp mod">
        <pc:chgData name="Peter Adamko" userId="a3f77acc-b597-4ea5-a5a1-e871050c6cdc" providerId="ADAL" clId="{D9E008BE-4E3B-4A6D-950F-846C78E20AB6}" dt="2021-03-11T00:43:45.617" v="401" actId="14100"/>
        <pc:sldMkLst>
          <pc:docMk/>
          <pc:sldMk cId="0" sldId="264"/>
        </pc:sldMkLst>
        <pc:picChg chg="mod">
          <ac:chgData name="Peter Adamko" userId="a3f77acc-b597-4ea5-a5a1-e871050c6cdc" providerId="ADAL" clId="{D9E008BE-4E3B-4A6D-950F-846C78E20AB6}" dt="2021-03-11T00:43:45.617" v="401" actId="14100"/>
          <ac:picMkLst>
            <pc:docMk/>
            <pc:sldMk cId="0" sldId="264"/>
            <ac:picMk id="3076" creationId="{00000000-0000-0000-0000-000000000000}"/>
          </ac:picMkLst>
        </pc:picChg>
      </pc:sldChg>
      <pc:sldChg chg="modSp mod">
        <pc:chgData name="Peter Adamko" userId="a3f77acc-b597-4ea5-a5a1-e871050c6cdc" providerId="ADAL" clId="{D9E008BE-4E3B-4A6D-950F-846C78E20AB6}" dt="2021-03-11T00:43:22.155" v="400" actId="113"/>
        <pc:sldMkLst>
          <pc:docMk/>
          <pc:sldMk cId="0" sldId="265"/>
        </pc:sldMkLst>
        <pc:spChg chg="mod">
          <ac:chgData name="Peter Adamko" userId="a3f77acc-b597-4ea5-a5a1-e871050c6cdc" providerId="ADAL" clId="{D9E008BE-4E3B-4A6D-950F-846C78E20AB6}" dt="2021-03-11T00:43:22.155" v="400" actId="113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Peter Adamko" userId="a3f77acc-b597-4ea5-a5a1-e871050c6cdc" providerId="ADAL" clId="{D9E008BE-4E3B-4A6D-950F-846C78E20AB6}" dt="2021-03-11T00:46:04.186" v="453" actId="14100"/>
        <pc:sldMkLst>
          <pc:docMk/>
          <pc:sldMk cId="0" sldId="266"/>
        </pc:sldMkLst>
        <pc:picChg chg="mod">
          <ac:chgData name="Peter Adamko" userId="a3f77acc-b597-4ea5-a5a1-e871050c6cdc" providerId="ADAL" clId="{D9E008BE-4E3B-4A6D-950F-846C78E20AB6}" dt="2021-03-11T00:46:04.186" v="453" actId="14100"/>
          <ac:picMkLst>
            <pc:docMk/>
            <pc:sldMk cId="0" sldId="266"/>
            <ac:picMk id="4098" creationId="{00000000-0000-0000-0000-000000000000}"/>
          </ac:picMkLst>
        </pc:picChg>
      </pc:sldChg>
      <pc:sldChg chg="modSp mod">
        <pc:chgData name="Peter Adamko" userId="a3f77acc-b597-4ea5-a5a1-e871050c6cdc" providerId="ADAL" clId="{D9E008BE-4E3B-4A6D-950F-846C78E20AB6}" dt="2021-03-11T00:45:51.327" v="451" actId="113"/>
        <pc:sldMkLst>
          <pc:docMk/>
          <pc:sldMk cId="0" sldId="267"/>
        </pc:sldMkLst>
        <pc:spChg chg="mod">
          <ac:chgData name="Peter Adamko" userId="a3f77acc-b597-4ea5-a5a1-e871050c6cdc" providerId="ADAL" clId="{D9E008BE-4E3B-4A6D-950F-846C78E20AB6}" dt="2021-03-11T00:45:51.327" v="451" actId="113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Peter Adamko" userId="a3f77acc-b597-4ea5-a5a1-e871050c6cdc" providerId="ADAL" clId="{D9E008BE-4E3B-4A6D-950F-846C78E20AB6}" dt="2021-03-10T23:00:22.015" v="40" actId="20577"/>
        <pc:sldMkLst>
          <pc:docMk/>
          <pc:sldMk cId="0" sldId="268"/>
        </pc:sldMkLst>
        <pc:spChg chg="mod">
          <ac:chgData name="Peter Adamko" userId="a3f77acc-b597-4ea5-a5a1-e871050c6cdc" providerId="ADAL" clId="{D9E008BE-4E3B-4A6D-950F-846C78E20AB6}" dt="2021-03-10T23:00:22.015" v="40" actId="20577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Peter Adamko" userId="a3f77acc-b597-4ea5-a5a1-e871050c6cdc" providerId="ADAL" clId="{D9E008BE-4E3B-4A6D-950F-846C78E20AB6}" dt="2021-03-11T00:47:56.008" v="456" actId="6549"/>
        <pc:sldMkLst>
          <pc:docMk/>
          <pc:sldMk cId="0" sldId="269"/>
        </pc:sldMkLst>
        <pc:spChg chg="mod">
          <ac:chgData name="Peter Adamko" userId="a3f77acc-b597-4ea5-a5a1-e871050c6cdc" providerId="ADAL" clId="{D9E008BE-4E3B-4A6D-950F-846C78E20AB6}" dt="2021-03-11T00:47:56.008" v="456" actId="6549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Peter Adamko" userId="a3f77acc-b597-4ea5-a5a1-e871050c6cdc" providerId="ADAL" clId="{D9E008BE-4E3B-4A6D-950F-846C78E20AB6}" dt="2021-03-10T23:21:19.747" v="142" actId="20577"/>
        <pc:sldMkLst>
          <pc:docMk/>
          <pc:sldMk cId="0" sldId="270"/>
        </pc:sldMkLst>
        <pc:spChg chg="mod">
          <ac:chgData name="Peter Adamko" userId="a3f77acc-b597-4ea5-a5a1-e871050c6cdc" providerId="ADAL" clId="{D9E008BE-4E3B-4A6D-950F-846C78E20AB6}" dt="2021-03-10T23:21:19.747" v="142" actId="20577"/>
          <ac:spMkLst>
            <pc:docMk/>
            <pc:sldMk cId="0" sldId="270"/>
            <ac:spMk id="3" creationId="{00000000-0000-0000-0000-000000000000}"/>
          </ac:spMkLst>
        </pc:spChg>
      </pc:sldChg>
      <pc:sldChg chg="modSp mod">
        <pc:chgData name="Peter Adamko" userId="a3f77acc-b597-4ea5-a5a1-e871050c6cdc" providerId="ADAL" clId="{D9E008BE-4E3B-4A6D-950F-846C78E20AB6}" dt="2021-03-11T00:59:17.717" v="571" actId="20577"/>
        <pc:sldMkLst>
          <pc:docMk/>
          <pc:sldMk cId="0" sldId="272"/>
        </pc:sldMkLst>
        <pc:spChg chg="mod">
          <ac:chgData name="Peter Adamko" userId="a3f77acc-b597-4ea5-a5a1-e871050c6cdc" providerId="ADAL" clId="{D9E008BE-4E3B-4A6D-950F-846C78E20AB6}" dt="2021-03-11T00:59:17.717" v="571" actId="20577"/>
          <ac:spMkLst>
            <pc:docMk/>
            <pc:sldMk cId="0" sldId="272"/>
            <ac:spMk id="3" creationId="{00000000-0000-0000-0000-000000000000}"/>
          </ac:spMkLst>
        </pc:spChg>
      </pc:sldChg>
      <pc:sldChg chg="modSp mod">
        <pc:chgData name="Peter Adamko" userId="a3f77acc-b597-4ea5-a5a1-e871050c6cdc" providerId="ADAL" clId="{D9E008BE-4E3B-4A6D-950F-846C78E20AB6}" dt="2021-03-11T00:57:07.418" v="561" actId="20577"/>
        <pc:sldMkLst>
          <pc:docMk/>
          <pc:sldMk cId="0" sldId="273"/>
        </pc:sldMkLst>
        <pc:spChg chg="mod">
          <ac:chgData name="Peter Adamko" userId="a3f77acc-b597-4ea5-a5a1-e871050c6cdc" providerId="ADAL" clId="{D9E008BE-4E3B-4A6D-950F-846C78E20AB6}" dt="2021-03-11T00:57:07.418" v="561" actId="20577"/>
          <ac:spMkLst>
            <pc:docMk/>
            <pc:sldMk cId="0" sldId="273"/>
            <ac:spMk id="3" creationId="{00000000-0000-0000-0000-000000000000}"/>
          </ac:spMkLst>
        </pc:spChg>
      </pc:sldChg>
      <pc:sldChg chg="modSp mod">
        <pc:chgData name="Peter Adamko" userId="a3f77acc-b597-4ea5-a5a1-e871050c6cdc" providerId="ADAL" clId="{D9E008BE-4E3B-4A6D-950F-846C78E20AB6}" dt="2021-03-11T01:03:26.466" v="574" actId="20577"/>
        <pc:sldMkLst>
          <pc:docMk/>
          <pc:sldMk cId="0" sldId="275"/>
        </pc:sldMkLst>
        <pc:spChg chg="mod">
          <ac:chgData name="Peter Adamko" userId="a3f77acc-b597-4ea5-a5a1-e871050c6cdc" providerId="ADAL" clId="{D9E008BE-4E3B-4A6D-950F-846C78E20AB6}" dt="2021-03-11T01:03:26.466" v="574" actId="20577"/>
          <ac:spMkLst>
            <pc:docMk/>
            <pc:sldMk cId="0" sldId="275"/>
            <ac:spMk id="3" creationId="{00000000-0000-0000-0000-000000000000}"/>
          </ac:spMkLst>
        </pc:spChg>
      </pc:sldChg>
      <pc:sldChg chg="modSp mod">
        <pc:chgData name="Peter Adamko" userId="a3f77acc-b597-4ea5-a5a1-e871050c6cdc" providerId="ADAL" clId="{D9E008BE-4E3B-4A6D-950F-846C78E20AB6}" dt="2021-03-11T00:36:47.780" v="374" actId="1076"/>
        <pc:sldMkLst>
          <pc:docMk/>
          <pc:sldMk cId="411867627" sldId="277"/>
        </pc:sldMkLst>
        <pc:picChg chg="mod">
          <ac:chgData name="Peter Adamko" userId="a3f77acc-b597-4ea5-a5a1-e871050c6cdc" providerId="ADAL" clId="{D9E008BE-4E3B-4A6D-950F-846C78E20AB6}" dt="2021-03-11T00:36:47.780" v="374" actId="1076"/>
          <ac:picMkLst>
            <pc:docMk/>
            <pc:sldMk cId="411867627" sldId="277"/>
            <ac:picMk id="6" creationId="{66F91F09-458C-4968-BC63-77DA8411EAC4}"/>
          </ac:picMkLst>
        </pc:picChg>
      </pc:sldChg>
      <pc:sldChg chg="modSp add mod">
        <pc:chgData name="Peter Adamko" userId="a3f77acc-b597-4ea5-a5a1-e871050c6cdc" providerId="ADAL" clId="{D9E008BE-4E3B-4A6D-950F-846C78E20AB6}" dt="2021-03-11T00:41:21.015" v="399" actId="20577"/>
        <pc:sldMkLst>
          <pc:docMk/>
          <pc:sldMk cId="2164538443" sldId="280"/>
        </pc:sldMkLst>
        <pc:spChg chg="mod">
          <ac:chgData name="Peter Adamko" userId="a3f77acc-b597-4ea5-a5a1-e871050c6cdc" providerId="ADAL" clId="{D9E008BE-4E3B-4A6D-950F-846C78E20AB6}" dt="2021-03-11T00:41:21.015" v="399" actId="20577"/>
          <ac:spMkLst>
            <pc:docMk/>
            <pc:sldMk cId="2164538443" sldId="280"/>
            <ac:spMk id="3" creationId="{00000000-0000-0000-0000-000000000000}"/>
          </ac:spMkLst>
        </pc:spChg>
      </pc:sldChg>
    </pc:docChg>
  </pc:docChgLst>
  <pc:docChgLst>
    <pc:chgData name="Peter Adamko" userId="a3f77acc-b597-4ea5-a5a1-e871050c6cdc" providerId="ADAL" clId="{2376C797-BD85-45DD-842C-5150E19C9597}"/>
    <pc:docChg chg="custSel addSld modSld sldOrd">
      <pc:chgData name="Peter Adamko" userId="a3f77acc-b597-4ea5-a5a1-e871050c6cdc" providerId="ADAL" clId="{2376C797-BD85-45DD-842C-5150E19C9597}" dt="2020-03-05T11:28:06.586" v="439" actId="20577"/>
      <pc:docMkLst>
        <pc:docMk/>
      </pc:docMkLst>
      <pc:sldChg chg="modSp">
        <pc:chgData name="Peter Adamko" userId="a3f77acc-b597-4ea5-a5a1-e871050c6cdc" providerId="ADAL" clId="{2376C797-BD85-45DD-842C-5150E19C9597}" dt="2020-03-05T11:28:06.586" v="439" actId="20577"/>
        <pc:sldMkLst>
          <pc:docMk/>
          <pc:sldMk cId="0" sldId="260"/>
        </pc:sldMkLst>
        <pc:spChg chg="mod">
          <ac:chgData name="Peter Adamko" userId="a3f77acc-b597-4ea5-a5a1-e871050c6cdc" providerId="ADAL" clId="{2376C797-BD85-45DD-842C-5150E19C9597}" dt="2020-03-05T11:16:19.542" v="165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Peter Adamko" userId="a3f77acc-b597-4ea5-a5a1-e871050c6cdc" providerId="ADAL" clId="{2376C797-BD85-45DD-842C-5150E19C9597}" dt="2020-03-05T11:28:06.586" v="439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Peter Adamko" userId="a3f77acc-b597-4ea5-a5a1-e871050c6cdc" providerId="ADAL" clId="{2376C797-BD85-45DD-842C-5150E19C9597}" dt="2020-03-05T11:03:20.891" v="26" actId="14100"/>
        <pc:sldMkLst>
          <pc:docMk/>
          <pc:sldMk cId="411867627" sldId="277"/>
        </pc:sldMkLst>
        <pc:picChg chg="mod modCrop">
          <ac:chgData name="Peter Adamko" userId="a3f77acc-b597-4ea5-a5a1-e871050c6cdc" providerId="ADAL" clId="{2376C797-BD85-45DD-842C-5150E19C9597}" dt="2020-03-05T11:03:20.891" v="26" actId="14100"/>
          <ac:picMkLst>
            <pc:docMk/>
            <pc:sldMk cId="411867627" sldId="277"/>
            <ac:picMk id="6" creationId="{66F91F09-458C-4968-BC63-77DA8411EAC4}"/>
          </ac:picMkLst>
        </pc:picChg>
      </pc:sldChg>
      <pc:sldChg chg="addSp delSp modSp add">
        <pc:chgData name="Peter Adamko" userId="a3f77acc-b597-4ea5-a5a1-e871050c6cdc" providerId="ADAL" clId="{2376C797-BD85-45DD-842C-5150E19C9597}" dt="2020-03-05T10:57:04.685" v="22" actId="1076"/>
        <pc:sldMkLst>
          <pc:docMk/>
          <pc:sldMk cId="4217258837" sldId="278"/>
        </pc:sldMkLst>
        <pc:spChg chg="mod">
          <ac:chgData name="Peter Adamko" userId="a3f77acc-b597-4ea5-a5a1-e871050c6cdc" providerId="ADAL" clId="{2376C797-BD85-45DD-842C-5150E19C9597}" dt="2020-03-05T10:56:19.856" v="15" actId="20577"/>
          <ac:spMkLst>
            <pc:docMk/>
            <pc:sldMk cId="4217258837" sldId="278"/>
            <ac:spMk id="2" creationId="{00000000-0000-0000-0000-000000000000}"/>
          </ac:spMkLst>
        </pc:spChg>
        <pc:spChg chg="del">
          <ac:chgData name="Peter Adamko" userId="a3f77acc-b597-4ea5-a5a1-e871050c6cdc" providerId="ADAL" clId="{2376C797-BD85-45DD-842C-5150E19C9597}" dt="2020-03-05T10:56:04.695" v="1" actId="478"/>
          <ac:spMkLst>
            <pc:docMk/>
            <pc:sldMk cId="4217258837" sldId="278"/>
            <ac:spMk id="3" creationId="{00000000-0000-0000-0000-000000000000}"/>
          </ac:spMkLst>
        </pc:spChg>
        <pc:spChg chg="add del mod">
          <ac:chgData name="Peter Adamko" userId="a3f77acc-b597-4ea5-a5a1-e871050c6cdc" providerId="ADAL" clId="{2376C797-BD85-45DD-842C-5150E19C9597}" dt="2020-03-05T10:56:07.338" v="2" actId="478"/>
          <ac:spMkLst>
            <pc:docMk/>
            <pc:sldMk cId="4217258837" sldId="278"/>
            <ac:spMk id="6" creationId="{28D36FE8-683E-4A0C-BDFA-067D485C8C13}"/>
          </ac:spMkLst>
        </pc:spChg>
        <pc:picChg chg="add mod">
          <ac:chgData name="Peter Adamko" userId="a3f77acc-b597-4ea5-a5a1-e871050c6cdc" providerId="ADAL" clId="{2376C797-BD85-45DD-842C-5150E19C9597}" dt="2020-03-05T10:57:04.685" v="22" actId="1076"/>
          <ac:picMkLst>
            <pc:docMk/>
            <pc:sldMk cId="4217258837" sldId="278"/>
            <ac:picMk id="7" creationId="{E9809E5E-1208-4989-9936-61C109C8953D}"/>
          </ac:picMkLst>
        </pc:picChg>
      </pc:sldChg>
      <pc:sldChg chg="modSp add ord">
        <pc:chgData name="Peter Adamko" userId="a3f77acc-b597-4ea5-a5a1-e871050c6cdc" providerId="ADAL" clId="{2376C797-BD85-45DD-842C-5150E19C9597}" dt="2020-03-05T11:18:40.154" v="223" actId="27636"/>
        <pc:sldMkLst>
          <pc:docMk/>
          <pc:sldMk cId="3184347020" sldId="279"/>
        </pc:sldMkLst>
        <pc:spChg chg="mod">
          <ac:chgData name="Peter Adamko" userId="a3f77acc-b597-4ea5-a5a1-e871050c6cdc" providerId="ADAL" clId="{2376C797-BD85-45DD-842C-5150E19C9597}" dt="2020-03-05T11:18:40.154" v="223" actId="27636"/>
          <ac:spMkLst>
            <pc:docMk/>
            <pc:sldMk cId="3184347020" sldId="27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91D6A-CAD0-4246-ACAF-FCD4578C55DF}" type="datetimeFigureOut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CEB6E-58F6-412A-A142-AFA0C6B8ED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557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0F8-696C-4B50-922F-9C4A7341160B}" type="datetime1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A80E-021C-4F7B-B4EC-3E1989543903}" type="datetime1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4D2F-6234-45B0-A991-FB93DEB24452}" type="datetime1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60E0-ABF5-4B27-8C1E-C8546F040898}" type="datetime1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8E9B-58D6-4B08-AFD3-67FFAAE0CC14}" type="datetime1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dirty="0"/>
              <a:t>Kliknite sem a upravte štýly predlohy textu.</a:t>
            </a:r>
          </a:p>
          <a:p>
            <a:pPr lvl="1" eaLnBrk="1" latinLnBrk="0" hangingPunct="1"/>
            <a:r>
              <a:rPr lang="sk-SK" dirty="0"/>
              <a:t>Druhá úroveň</a:t>
            </a:r>
          </a:p>
          <a:p>
            <a:pPr lvl="2" eaLnBrk="1" latinLnBrk="0" hangingPunct="1"/>
            <a:r>
              <a:rPr lang="sk-SK" dirty="0"/>
              <a:t>Tretia úroveň</a:t>
            </a:r>
          </a:p>
          <a:p>
            <a:pPr lvl="3" eaLnBrk="1" latinLnBrk="0" hangingPunct="1"/>
            <a:r>
              <a:rPr lang="sk-SK" dirty="0"/>
              <a:t>Štvrtá úroveň</a:t>
            </a:r>
          </a:p>
          <a:p>
            <a:pPr lvl="4" eaLnBrk="1" latinLnBrk="0" hangingPunct="1"/>
            <a:r>
              <a:rPr lang="sk-SK" dirty="0"/>
              <a:t>Piata úroveň</a:t>
            </a:r>
            <a:endParaRPr kumimoji="0" lang="en-US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5A45-7DA4-4AE1-8E72-80478D306A46}" type="datetime1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13D-B164-45EC-842F-B1FC0FBAAC13}" type="datetime1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6C33-82E8-4F8E-9B0D-E3F38B2C89B8}" type="datetime1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9198-1583-4375-AB24-A0FFA8FBE633}" type="datetime1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CCA9-1A36-44AD-8259-7A7FA4654BE2}" type="datetime1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DECE73A-08D6-4B58-95D6-8ACE949F714E}" type="datetime1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08CA3F1-644B-4FAE-B560-D34AFA86DB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BF67AE-3E87-4A85-A20A-E2EF87B411FA}" type="datetime1">
              <a:rPr lang="sk-SK" smtClean="0"/>
              <a:pPr/>
              <a:t>11. 3. 2021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8CA3F1-644B-4FAE-B560-D34AFA86DB2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Referenčný model OSI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Mgr. Bc. Peter Adamko, PhD.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Fyzická vrstva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8912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sk-SK" sz="3200" dirty="0"/>
          </a:p>
          <a:p>
            <a:pPr marL="438912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sk-SK" sz="3200" dirty="0"/>
              <a:t>Fyzická vrstva zabezpečuje prenos jednotlivých bitov. </a:t>
            </a:r>
          </a:p>
          <a:p>
            <a:pPr marL="438912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sk-SK" sz="3200" dirty="0"/>
          </a:p>
          <a:p>
            <a:r>
              <a:rPr lang="sk-SK" dirty="0"/>
              <a:t>Má na starosti aj nadviazanie a ukončenie spojenia s komunikačným médiom.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453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Fyzická vrstva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sk-SK" dirty="0"/>
          </a:p>
          <a:p>
            <a:r>
              <a:rPr lang="sk-SK" dirty="0"/>
              <a:t>Definujú sa v nej fyzikálne a elektrické špecifikácie zariadení. Patrí sem rozloženie </a:t>
            </a:r>
            <a:r>
              <a:rPr lang="sk-SK" dirty="0" err="1"/>
              <a:t>pinov</a:t>
            </a:r>
            <a:r>
              <a:rPr lang="sk-SK" dirty="0"/>
              <a:t>, špecifikácia napätí a typov kábla apod. </a:t>
            </a:r>
          </a:p>
          <a:p>
            <a:endParaRPr lang="sk-SK" dirty="0"/>
          </a:p>
          <a:p>
            <a:r>
              <a:rPr lang="sk-SK" dirty="0"/>
              <a:t>Na fyzickej vrstve pracuje hub, opakovač (</a:t>
            </a:r>
            <a:r>
              <a:rPr lang="en-US" dirty="0"/>
              <a:t>repeater</a:t>
            </a:r>
            <a:r>
              <a:rPr lang="sk-SK" dirty="0"/>
              <a:t>), modem, sieťová karta. </a:t>
            </a: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Fyzická vrstva - </a:t>
            </a:r>
            <a:r>
              <a:rPr lang="sk-SK" dirty="0" err="1"/>
              <a:t>opakovač</a:t>
            </a:r>
            <a:r>
              <a:rPr lang="sk-SK" dirty="0"/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5"/>
            <a:ext cx="7673506" cy="534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Linková vrstva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Linková (spojová) vrstva má zabezpečiť prenos celých blokov dát (stovky bitov), označovaných ako rámce (</a:t>
            </a:r>
            <a:r>
              <a:rPr lang="en-US" dirty="0"/>
              <a:t>frames</a:t>
            </a:r>
            <a:r>
              <a:rPr lang="sk-SK" dirty="0"/>
              <a:t>). </a:t>
            </a:r>
          </a:p>
          <a:p>
            <a:r>
              <a:rPr lang="sk-SK" dirty="0"/>
              <a:t>Pretože fyzická vrstva nijako neinterpretuje jednotlivé prenášané bity, musí linková vrstva rozpoznávať a prípadne </a:t>
            </a:r>
            <a:r>
              <a:rPr lang="sk-SK" b="1" dirty="0"/>
              <a:t>opravovať chyby </a:t>
            </a:r>
            <a:r>
              <a:rPr lang="sk-SK" dirty="0"/>
              <a:t>v prenose.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Linková vrstva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Na tejto vrstve pracuje prepínač (</a:t>
            </a:r>
            <a:r>
              <a:rPr lang="en-US" dirty="0"/>
              <a:t>switch</a:t>
            </a:r>
            <a:r>
              <a:rPr lang="sk-SK" dirty="0"/>
              <a:t>), </a:t>
            </a:r>
            <a:r>
              <a:rPr lang="en-US" dirty="0"/>
              <a:t>bridge</a:t>
            </a:r>
            <a:r>
              <a:rPr lang="sk-SK" dirty="0"/>
              <a:t> (premostenie dvoch podsietí), nové modemy a sieťové karty.</a:t>
            </a:r>
          </a:p>
          <a:p>
            <a:r>
              <a:rPr lang="sk-SK" dirty="0"/>
              <a:t>Dokáže prepojiť len uzly v LAN (na základe </a:t>
            </a:r>
            <a:r>
              <a:rPr lang="sk-SK" b="1" dirty="0"/>
              <a:t>MAC</a:t>
            </a:r>
            <a:r>
              <a:rPr lang="sk-SK" dirty="0"/>
              <a:t> adries).</a:t>
            </a:r>
          </a:p>
          <a:p>
            <a:r>
              <a:rPr lang="sk-SK" dirty="0"/>
              <a:t>Zabezpečuje efektívne </a:t>
            </a:r>
            <a:r>
              <a:rPr lang="sk-SK" b="1" dirty="0"/>
              <a:t>zdieľanie komunikačných</a:t>
            </a:r>
            <a:r>
              <a:rPr lang="sk-SK" dirty="0"/>
              <a:t> zdrojov a </a:t>
            </a:r>
            <a:r>
              <a:rPr lang="sk-SK" b="1" dirty="0"/>
              <a:t>riešenie konfliktov</a:t>
            </a:r>
            <a:r>
              <a:rPr lang="sk-SK" dirty="0"/>
              <a:t>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Linková vrstva - prepínač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19168"/>
            <a:ext cx="8030696" cy="538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Linková vrstva - detekcia chýb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Problém: Ako zistím či dáta „0110111“, ktoré som dostal sú to, čo bolo odoslané?</a:t>
            </a:r>
          </a:p>
          <a:p>
            <a:endParaRPr lang="sk-SK" dirty="0"/>
          </a:p>
          <a:p>
            <a:r>
              <a:rPr lang="sk-SK" b="1" dirty="0"/>
              <a:t>kontrolný súčet</a:t>
            </a:r>
            <a:endParaRPr lang="sk-SK" dirty="0"/>
          </a:p>
          <a:p>
            <a:r>
              <a:rPr lang="sk-SK" b="1" dirty="0"/>
              <a:t>CRC</a:t>
            </a:r>
            <a:r>
              <a:rPr lang="sk-SK" dirty="0"/>
              <a:t> (</a:t>
            </a:r>
            <a:r>
              <a:rPr lang="en-US" dirty="0"/>
              <a:t>cyclic redundancy check</a:t>
            </a:r>
            <a:r>
              <a:rPr lang="sk-SK" dirty="0"/>
              <a:t>) </a:t>
            </a:r>
          </a:p>
          <a:p>
            <a:r>
              <a:rPr lang="sk-SK" b="1" dirty="0"/>
              <a:t>Parita</a:t>
            </a:r>
            <a:r>
              <a:rPr lang="sk-SK" dirty="0"/>
              <a:t> – párna/nepárna, jednotková, nulová, dvojrozmerná</a:t>
            </a:r>
          </a:p>
          <a:p>
            <a:pPr>
              <a:buNone/>
            </a:pPr>
            <a:r>
              <a:rPr lang="sk-SK" dirty="0"/>
              <a:t> 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Sieťová vrstva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Smerovač (</a:t>
            </a:r>
            <a:r>
              <a:rPr lang="en-US" dirty="0"/>
              <a:t>router</a:t>
            </a:r>
            <a:r>
              <a:rPr lang="sk-SK" dirty="0"/>
              <a:t>) pracujúci na tejto vrstve smeruje (</a:t>
            </a:r>
            <a:r>
              <a:rPr lang="en-US" dirty="0"/>
              <a:t>routing</a:t>
            </a:r>
            <a:r>
              <a:rPr lang="sk-SK" dirty="0"/>
              <a:t>) dáta medzi sieťami.</a:t>
            </a:r>
          </a:p>
          <a:p>
            <a:endParaRPr lang="sk-SK" dirty="0"/>
          </a:p>
          <a:p>
            <a:r>
              <a:rPr lang="sk-SK" dirty="0"/>
              <a:t>Sieťová vrstva/router zodpovedajú za výber najlepšej cesty medzi koncovými zariadeniami a za samotné doručenie.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Sieťová vrstva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r>
              <a:rPr lang="sk-SK" dirty="0"/>
              <a:t>Najznámejším protokolom sieťovej vrstvy je protokol IP (Internet </a:t>
            </a:r>
            <a:r>
              <a:rPr lang="en-US" dirty="0"/>
              <a:t>protocol</a:t>
            </a:r>
            <a:r>
              <a:rPr lang="sk-SK" dirty="0"/>
              <a:t>) </a:t>
            </a:r>
          </a:p>
          <a:p>
            <a:pPr lvl="1"/>
            <a:r>
              <a:rPr lang="sk-SK" dirty="0"/>
              <a:t>momentálne najrozšírenejší vo verzii 4, 32bit, podporovaná minimálne do roku 2025 </a:t>
            </a:r>
          </a:p>
          <a:p>
            <a:pPr lvl="1"/>
            <a:r>
              <a:rPr lang="sk-SK" dirty="0"/>
              <a:t>128bit -  IP vo verzii 6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Transportná vrstva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329642" cy="4625609"/>
          </a:xfrm>
        </p:spPr>
        <p:txBody>
          <a:bodyPr>
            <a:normAutofit lnSpcReduction="10000"/>
          </a:bodyPr>
          <a:lstStyle/>
          <a:p>
            <a:r>
              <a:rPr lang="sk-SK" dirty="0"/>
              <a:t>Zabezpečuje prenos dát medzi koncovými uzlami v takej kvalite akú požadujú vyššie vrstvy. </a:t>
            </a:r>
          </a:p>
          <a:p>
            <a:r>
              <a:rPr lang="sk-SK" dirty="0"/>
              <a:t>Najznámejšie protokoly v tejto vrstve sú TCP (spojovo orientovaný) a UDP (nespojovo orientovaný).</a:t>
            </a:r>
          </a:p>
          <a:p>
            <a:endParaRPr lang="sk-SK" dirty="0"/>
          </a:p>
          <a:p>
            <a:r>
              <a:rPr lang="sk-SK" dirty="0"/>
              <a:t>TCP zabezpečuje spoľahlivé doručenie dát pomocou potvrdzovania a opätovných prenosov  stratených paketov.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OSI referenčný model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OSI referenčný model je na </a:t>
            </a:r>
            <a:r>
              <a:rPr lang="sk-SK" b="1" dirty="0"/>
              <a:t>vrstvách</a:t>
            </a:r>
            <a:r>
              <a:rPr lang="sk-SK" dirty="0"/>
              <a:t> založený opis štruktúry sieťových protokolov. </a:t>
            </a:r>
          </a:p>
          <a:p>
            <a:pPr lvl="1"/>
            <a:endParaRPr lang="sk-SK" dirty="0"/>
          </a:p>
          <a:p>
            <a:r>
              <a:rPr lang="sk-SK" dirty="0"/>
              <a:t>Tiež sa nazýva sedemvrstvový OSI model.</a:t>
            </a:r>
          </a:p>
          <a:p>
            <a:endParaRPr lang="sk-SK" dirty="0"/>
          </a:p>
          <a:p>
            <a:r>
              <a:rPr lang="sk-SK" dirty="0"/>
              <a:t>OSI preto, lebo bol vyvinutý ako súčasť iniciatívy </a:t>
            </a:r>
            <a:r>
              <a:rPr lang="en-US" dirty="0"/>
              <a:t>Open Systems Interconnect</a:t>
            </a:r>
            <a:r>
              <a:rPr lang="sk-SK" dirty="0"/>
              <a:t> (OSI).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Transportná vrstva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329642" cy="4625609"/>
          </a:xfrm>
        </p:spPr>
        <p:txBody>
          <a:bodyPr>
            <a:normAutofit/>
          </a:bodyPr>
          <a:lstStyle/>
          <a:p>
            <a:r>
              <a:rPr lang="sk-SK" dirty="0"/>
              <a:t>UDP – Umožňuje prenos dát bez záruk.</a:t>
            </a:r>
          </a:p>
          <a:p>
            <a:pPr lvl="1"/>
            <a:r>
              <a:rPr lang="sk-SK" dirty="0"/>
              <a:t>Využívajú ho aplikácie, pre ktoré by bolo zdržanie spôsobené čakaním na opätovný prenos stratených paketov horšie ako samotná strata. </a:t>
            </a:r>
          </a:p>
          <a:p>
            <a:pPr lvl="1"/>
            <a:r>
              <a:rPr lang="sk-SK" dirty="0"/>
              <a:t>Straty sa dajú riešiť napríklad znížením kvality alebo opakovaním dotazu neskoršie. </a:t>
            </a:r>
          </a:p>
          <a:p>
            <a:pPr lvl="1"/>
            <a:r>
              <a:rPr lang="sk-SK" dirty="0"/>
              <a:t>Využíva sa pre DNS, VoIP, </a:t>
            </a:r>
            <a:r>
              <a:rPr lang="sk-SK" dirty="0" err="1"/>
              <a:t>streamované</a:t>
            </a:r>
            <a:r>
              <a:rPr lang="sk-SK" dirty="0"/>
              <a:t> video, internetová rádia, on-line hry apod.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Relačná vrstva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Jej úlohou je nadväzovanie, udržiavanie a rušenie relácií (</a:t>
            </a:r>
            <a:r>
              <a:rPr lang="en-US" dirty="0"/>
              <a:t>sessions</a:t>
            </a:r>
            <a:r>
              <a:rPr lang="sk-SK" dirty="0"/>
              <a:t>) medzi koncovými účastníkmi. </a:t>
            </a:r>
          </a:p>
          <a:p>
            <a:r>
              <a:rPr lang="sk-SK" dirty="0"/>
              <a:t>Poskytuje simplexnú, duplexnú alebo </a:t>
            </a:r>
            <a:r>
              <a:rPr lang="sk-SK" dirty="0" err="1"/>
              <a:t>poloduplexnú</a:t>
            </a:r>
            <a:r>
              <a:rPr lang="sk-SK" dirty="0"/>
              <a:t> komunikáciu – v takom prípade určuje, ktorá strana môže kedy vysielať.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Prezentačná vrstva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Prezentačná vrstva má na starosti (prípadnú) rozdielnu syntaktickú reprezentáciu dát komunikujúcich uzlov. </a:t>
            </a:r>
          </a:p>
          <a:p>
            <a:r>
              <a:rPr lang="sk-SK" dirty="0"/>
              <a:t>Napríklad:</a:t>
            </a:r>
          </a:p>
          <a:p>
            <a:pPr lvl="1"/>
            <a:r>
              <a:rPr lang="sk-SK" dirty="0"/>
              <a:t>Šifrovane.</a:t>
            </a:r>
          </a:p>
          <a:p>
            <a:pPr lvl="1"/>
            <a:r>
              <a:rPr lang="sk-SK" dirty="0"/>
              <a:t>Komprimovanie.</a:t>
            </a:r>
          </a:p>
          <a:p>
            <a:pPr lvl="1"/>
            <a:r>
              <a:rPr lang="sk-SK" dirty="0"/>
              <a:t>Konverzia medzi dátami s rôznym kódovaním.</a:t>
            </a:r>
          </a:p>
          <a:p>
            <a:pPr lvl="2"/>
            <a:r>
              <a:rPr lang="en-US" dirty="0"/>
              <a:t>Little endian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en-US" dirty="0"/>
              <a:t> Big endian</a:t>
            </a:r>
            <a:r>
              <a:rPr lang="sk-SK" dirty="0"/>
              <a:t>. </a:t>
            </a:r>
          </a:p>
          <a:p>
            <a:pPr lvl="2"/>
            <a:r>
              <a:rPr lang="sk-SK" dirty="0"/>
              <a:t>ASCII </a:t>
            </a:r>
            <a:r>
              <a:rPr lang="sk-SK" dirty="0" err="1"/>
              <a:t>vs</a:t>
            </a:r>
            <a:r>
              <a:rPr lang="sk-SK" dirty="0"/>
              <a:t> EBCDIC.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Prezentačná vrstva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2667000" cy="2381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2667000" cy="2381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Aplikačná vrstva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r>
              <a:rPr lang="sk-SK" dirty="0"/>
              <a:t>Táto vrstva implementuje rozhranie pre aplikačné procesy a poskytuje im služby.</a:t>
            </a:r>
          </a:p>
          <a:p>
            <a:endParaRPr lang="sk-SK"/>
          </a:p>
          <a:p>
            <a:r>
              <a:rPr lang="sk-SK"/>
              <a:t>Jej </a:t>
            </a:r>
            <a:r>
              <a:rPr lang="sk-SK" dirty="0"/>
              <a:t>funkciou je sprostredkovávať a poskytovať služby aplikáciám.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OSI referenčný model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dirty="0"/>
              <a:t>Sieťové funkcie sa logicky združujú do vrstiev tak, 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že každá vrstva využíva služby najbližšej nižšej a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poskytuje služby najbližšej vyššej vrstve.</a:t>
            </a:r>
          </a:p>
          <a:p>
            <a:pPr lvl="1">
              <a:lnSpc>
                <a:spcPct val="90000"/>
              </a:lnSpc>
            </a:pPr>
            <a:endParaRPr lang="sk-SK" dirty="0"/>
          </a:p>
          <a:p>
            <a:pPr lvl="1"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Príklad: Riaditeľ posiela list inému riaditeľovi do Japonska.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OSI referenčný model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6" name="Obrázok 5" descr="Obrázok, na ktorom je obrazovka, klávesnica&#10;&#10;Automaticky generovaný popis">
            <a:extLst>
              <a:ext uri="{FF2B5EF4-FFF2-40B4-BE49-F238E27FC236}">
                <a16:creationId xmlns:a16="http://schemas.microsoft.com/office/drawing/2014/main" id="{66F91F09-458C-4968-BC63-77DA8411E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6"/>
          <a:stretch/>
        </p:blipFill>
        <p:spPr>
          <a:xfrm>
            <a:off x="205740" y="1485032"/>
            <a:ext cx="4258756" cy="5217520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B40BFFEF-AB93-4A7D-9A46-BE65C295EE30}"/>
              </a:ext>
            </a:extLst>
          </p:cNvPr>
          <p:cNvSpPr/>
          <p:nvPr/>
        </p:nvSpPr>
        <p:spPr>
          <a:xfrm>
            <a:off x="4366260" y="607216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https://commons.wikimedia.org/w/index.php?curid=1979301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86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OSI referenčný model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592935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OSI referenčný model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7970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dirty="0"/>
              <a:t>Je to „iba“ model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Reálne balíky protokolov nedodržujú presne sedemvrstvový model. 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Hranice medzi jednotlivými vrstvami môžu byť stanovené rôzne.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434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OSI </a:t>
            </a:r>
            <a:r>
              <a:rPr lang="sk-SK" dirty="0" err="1"/>
              <a:t>vs</a:t>
            </a:r>
            <a:r>
              <a:rPr lang="sk-SK" dirty="0"/>
              <a:t> TCP/IP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7970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dirty="0"/>
              <a:t>Internet využíva (najmä) model TCP/IP. 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Spája prezentačnú, relačnú a aplikačnú vrstvu. Mnohé aplikácie totiž služby prezentačnej a relačnej vrstvy nevyužívajú.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Zlučuje aj spojovú a fyzickú vrstvu. Príkladom je rodina technológií pre LAN - Ethernet.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TCP/IP </a:t>
            </a:r>
            <a:r>
              <a:rPr lang="sk-SK" dirty="0" err="1"/>
              <a:t>vs</a:t>
            </a:r>
            <a:r>
              <a:rPr lang="sk-SK" dirty="0"/>
              <a:t> OSI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8</a:t>
            </a:fld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9809E5E-1208-4989-9936-61C109C8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6832"/>
            <a:ext cx="7937801" cy="39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5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Fyzická vrstva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A3F1-644B-4FAE-B560-D34AFA86DB2B}" type="slidenum">
              <a:rPr lang="sk-SK" smtClean="0"/>
              <a:pPr/>
              <a:t>9</a:t>
            </a:fld>
            <a:endParaRPr lang="sk-SK"/>
          </a:p>
        </p:txBody>
      </p:sp>
      <p:pic>
        <p:nvPicPr>
          <p:cNvPr id="8" name="Obrázok 7" descr="Obrázok, na ktorom je text, budova, vonkajšie, staré&#10;&#10;Automaticky generovaný popis">
            <a:extLst>
              <a:ext uri="{FF2B5EF4-FFF2-40B4-BE49-F238E27FC236}">
                <a16:creationId xmlns:a16="http://schemas.microsoft.com/office/drawing/2014/main" id="{AE22BC01-AAB9-4611-B9B2-6714AE792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56792"/>
            <a:ext cx="5431536" cy="3919728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1FE1F9B9-C5E3-45FB-BC82-ED0144E0B1B7}"/>
              </a:ext>
            </a:extLst>
          </p:cNvPr>
          <p:cNvSpPr txBox="1"/>
          <p:nvPr/>
        </p:nvSpPr>
        <p:spPr>
          <a:xfrm>
            <a:off x="4198193" y="5602094"/>
            <a:ext cx="4603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https://i.pinimg.com/originals/a2/37/75/a237758ab213859d3685bb50c52c3cb2.jpg</a:t>
            </a:r>
          </a:p>
        </p:txBody>
      </p:sp>
      <p:pic>
        <p:nvPicPr>
          <p:cNvPr id="12" name="Obrázok 11" descr="Obrázok, na ktorom je vták, hrabavce, holub&#10;&#10;Automaticky generovaný popis">
            <a:extLst>
              <a:ext uri="{FF2B5EF4-FFF2-40B4-BE49-F238E27FC236}">
                <a16:creationId xmlns:a16="http://schemas.microsoft.com/office/drawing/2014/main" id="{56FEAAB6-459F-4237-BFB9-0640FABD1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74891"/>
            <a:ext cx="2602941" cy="2049816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6F747961-1161-4F96-A276-8808AE18BFB9}"/>
              </a:ext>
            </a:extLst>
          </p:cNvPr>
          <p:cNvSpPr txBox="1"/>
          <p:nvPr/>
        </p:nvSpPr>
        <p:spPr>
          <a:xfrm>
            <a:off x="539552" y="3673952"/>
            <a:ext cx="2369894" cy="236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By </a:t>
            </a:r>
            <a:r>
              <a:rPr lang="sk-SK" dirty="0" err="1"/>
              <a:t>Unknown</a:t>
            </a:r>
            <a:r>
              <a:rPr lang="sk-SK" dirty="0"/>
              <a:t> </a:t>
            </a:r>
            <a:r>
              <a:rPr lang="sk-SK" dirty="0" err="1"/>
              <a:t>author</a:t>
            </a:r>
            <a:r>
              <a:rPr lang="sk-SK" dirty="0"/>
              <a:t> - </a:t>
            </a:r>
            <a:r>
              <a:rPr lang="sk-SK" dirty="0" err="1"/>
              <a:t>Harper</a:t>
            </a:r>
            <a:r>
              <a:rPr lang="sk-SK" dirty="0"/>
              <a:t>&amp;#039;s New </a:t>
            </a:r>
            <a:r>
              <a:rPr lang="sk-SK" dirty="0" err="1"/>
              <a:t>Monthly</a:t>
            </a:r>
            <a:r>
              <a:rPr lang="sk-SK" dirty="0"/>
              <a:t> </a:t>
            </a:r>
            <a:r>
              <a:rPr lang="sk-SK" dirty="0" err="1"/>
              <a:t>Magazine</a:t>
            </a:r>
            <a:r>
              <a:rPr lang="sk-SK" dirty="0"/>
              <a:t>, No. 275, </a:t>
            </a:r>
            <a:r>
              <a:rPr lang="sk-SK" dirty="0" err="1"/>
              <a:t>April</a:t>
            </a:r>
            <a:r>
              <a:rPr lang="sk-SK" dirty="0"/>
              <a:t>, 1873., </a:t>
            </a: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Domain</a:t>
            </a:r>
            <a:r>
              <a:rPr lang="sk-SK" dirty="0"/>
              <a:t>, https://commons.wikimedia.org/w/index.php?curid=1545436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362</TotalTime>
  <Words>742</Words>
  <Application>Microsoft Office PowerPoint</Application>
  <PresentationFormat>Prezentácia na obrazovke (4:3)</PresentationFormat>
  <Paragraphs>115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Referenčný model OSI</vt:lpstr>
      <vt:lpstr>OSI referenčný model</vt:lpstr>
      <vt:lpstr>OSI referenčný model</vt:lpstr>
      <vt:lpstr>OSI referenčný model</vt:lpstr>
      <vt:lpstr>OSI referenčný model</vt:lpstr>
      <vt:lpstr>OSI referenčný model</vt:lpstr>
      <vt:lpstr>OSI vs TCP/IP</vt:lpstr>
      <vt:lpstr>TCP/IP vs OSI</vt:lpstr>
      <vt:lpstr>Fyzická vrstva </vt:lpstr>
      <vt:lpstr>Fyzická vrstva </vt:lpstr>
      <vt:lpstr>Fyzická vrstva </vt:lpstr>
      <vt:lpstr>Fyzická vrstva - opakovač </vt:lpstr>
      <vt:lpstr>Linková vrstva</vt:lpstr>
      <vt:lpstr>Linková vrstva</vt:lpstr>
      <vt:lpstr>Linková vrstva - prepínač</vt:lpstr>
      <vt:lpstr>Linková vrstva - detekcia chýb</vt:lpstr>
      <vt:lpstr>Sieťová vrstva</vt:lpstr>
      <vt:lpstr>Sieťová vrstva</vt:lpstr>
      <vt:lpstr>Transportná vrstva</vt:lpstr>
      <vt:lpstr>Transportná vrstva</vt:lpstr>
      <vt:lpstr>Relačná vrstva</vt:lpstr>
      <vt:lpstr>Prezentačná vrstva</vt:lpstr>
      <vt:lpstr>Prezentačná vrstva</vt:lpstr>
      <vt:lpstr>Aplikačná vrstva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OSI referenčný model</dc:title>
  <dc:creator>ockinko</dc:creator>
  <cp:lastModifiedBy>Peter Adamko</cp:lastModifiedBy>
  <cp:revision>53</cp:revision>
  <dcterms:created xsi:type="dcterms:W3CDTF">2010-04-28T19:04:01Z</dcterms:created>
  <dcterms:modified xsi:type="dcterms:W3CDTF">2021-03-11T01:03:49Z</dcterms:modified>
</cp:coreProperties>
</file>